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9" r:id="rId4"/>
    <p:sldId id="270" r:id="rId5"/>
    <p:sldId id="272" r:id="rId6"/>
    <p:sldId id="273" r:id="rId7"/>
    <p:sldId id="271" r:id="rId8"/>
    <p:sldId id="257" r:id="rId9"/>
    <p:sldId id="263" r:id="rId10"/>
    <p:sldId id="259" r:id="rId11"/>
    <p:sldId id="261" r:id="rId12"/>
    <p:sldId id="266" r:id="rId13"/>
    <p:sldId id="267" r:id="rId14"/>
    <p:sldId id="268" r:id="rId15"/>
    <p:sldId id="264" r:id="rId16"/>
    <p:sldId id="265" r:id="rId1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9B4887-9576-4F6A-8126-42C4BCCF30D9}"/>
              </a:ext>
            </a:extLst>
          </p:cNvPr>
          <p:cNvCxnSpPr>
            <a:cxnSpLocks/>
          </p:cNvCxnSpPr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B60C8-25ED-454E-861A-EF1F16531915}"/>
              </a:ext>
            </a:extLst>
          </p:cNvPr>
          <p:cNvCxnSpPr>
            <a:cxnSpLocks/>
          </p:cNvCxnSpPr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27677A-00E0-4493-B5B9-BC6BAD09DFFA}"/>
              </a:ext>
            </a:extLst>
          </p:cNvPr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92290A-6FCA-4E77-A4E9-6822A1D5997F}"/>
              </a:ext>
            </a:extLst>
          </p:cNvPr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E87C6B-98EE-48ED-B008-EF95A2FD38F7}"/>
              </a:ext>
            </a:extLst>
          </p:cNvPr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DECE84-245E-40C0-9425-4BE39DC590CB}"/>
              </a:ext>
            </a:extLst>
          </p:cNvPr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13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B077E-C849-4DCB-AB47-DB5DBF99A264}"/>
              </a:ext>
            </a:extLst>
          </p:cNvPr>
          <p:cNvCxnSpPr>
            <a:cxnSpLocks/>
          </p:cNvCxnSpPr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FA3CC-81BD-4CE1-BC09-C2A528A27BCD}"/>
              </a:ext>
            </a:extLst>
          </p:cNvPr>
          <p:cNvCxnSpPr>
            <a:cxnSpLocks/>
          </p:cNvCxnSpPr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9339A8-3EC1-41A0-BB34-4F7019DE0FC6}"/>
              </a:ext>
            </a:extLst>
          </p:cNvPr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3B7E3B-2FEB-4A0F-AF58-1B0769A06DAD}"/>
              </a:ext>
            </a:extLst>
          </p:cNvPr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C50546-D3DD-459D-9117-B9E50A1E2D3F}"/>
              </a:ext>
            </a:extLst>
          </p:cNvPr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55F259-FFBB-4CD5-8165-BCA441F493BC}"/>
              </a:ext>
            </a:extLst>
          </p:cNvPr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5071FE0-33D6-46B5-9602-90FDDB3DC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4" y="1021819"/>
            <a:ext cx="6048953" cy="61410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1.1: Distribution of consideration amount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10’000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r>
              <a:rPr lang="en-US" dirty="0"/>
              <a:t> from the dataset in Step 2.4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7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34365C-2A56-49D3-872E-45C4D1428655}"/>
              </a:ext>
            </a:extLst>
          </p:cNvPr>
          <p:cNvCxnSpPr>
            <a:cxnSpLocks/>
          </p:cNvCxnSpPr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ED8310-80E8-4FBD-9361-DCC835022A20}"/>
              </a:ext>
            </a:extLst>
          </p:cNvPr>
          <p:cNvCxnSpPr>
            <a:cxnSpLocks/>
          </p:cNvCxnSpPr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8F1F52-C9E3-4CB3-AAAD-9E3ED7BEA578}"/>
              </a:ext>
            </a:extLst>
          </p:cNvPr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F14DB1-346A-4676-8968-D4916CBDAFB8}"/>
              </a:ext>
            </a:extLst>
          </p:cNvPr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DE8475-7609-4C7A-8E75-1C9ECE1EABE0}"/>
              </a:ext>
            </a:extLst>
          </p:cNvPr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102749-2036-4E7B-9388-978ECB16AF0E}"/>
              </a:ext>
            </a:extLst>
          </p:cNvPr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293</Words>
  <Application>Microsoft Office PowerPoint</Application>
  <PresentationFormat>Custom</PresentationFormat>
  <Paragraphs>118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24</cp:revision>
  <dcterms:created xsi:type="dcterms:W3CDTF">2019-08-12T18:41:19Z</dcterms:created>
  <dcterms:modified xsi:type="dcterms:W3CDTF">2019-08-13T18:09:25Z</dcterms:modified>
</cp:coreProperties>
</file>